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6" r:id="rId11"/>
    <p:sldId id="268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54" d="100"/>
          <a:sy n="54" d="100"/>
        </p:scale>
        <p:origin x="69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6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1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16000" y="2091661"/>
            <a:ext cx="8813800" cy="265393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en-US" sz="8000" spc="-185" dirty="0">
                <a:solidFill>
                  <a:srgbClr val="FEFFFD"/>
                </a:solidFill>
                <a:latin typeface="Algerian" panose="04020705040A02060702" pitchFamily="82" charset="0"/>
                <a:cs typeface="Verdana"/>
              </a:rPr>
              <a:t>      </a:t>
            </a:r>
            <a:r>
              <a:rPr lang="en-US" sz="8800" spc="-185" dirty="0">
                <a:solidFill>
                  <a:srgbClr val="FEFFFD"/>
                </a:solidFill>
                <a:latin typeface="Algerian" panose="04020705040A02060702" pitchFamily="82" charset="0"/>
                <a:cs typeface="Verdana"/>
              </a:rPr>
              <a:t>O</a:t>
            </a:r>
            <a:r>
              <a:rPr lang="en-US" sz="8000" spc="-185" dirty="0">
                <a:solidFill>
                  <a:srgbClr val="FEFFFD"/>
                </a:solidFill>
                <a:latin typeface="Algerian" panose="04020705040A02060702" pitchFamily="82" charset="0"/>
                <a:cs typeface="Verdana"/>
              </a:rPr>
              <a:t>N  DEMAND    SECURITY SYSTEM</a:t>
            </a:r>
            <a:endParaRPr sz="8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9D9B1-460B-4E32-9BD8-100E429A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2091661"/>
            <a:ext cx="12649200" cy="265393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1FA04C0-0E92-496A-AE25-E78145961B0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38200" y="4914900"/>
            <a:ext cx="14706600" cy="3693319"/>
          </a:xfrm>
        </p:spPr>
        <p:txBody>
          <a:bodyPr/>
          <a:lstStyle/>
          <a:p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EFFFD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</a:endParaRPr>
          </a:p>
          <a:p>
            <a:r>
              <a:rPr lang="en-US" sz="2400">
                <a:solidFill>
                  <a:srgbClr val="FEFFFD"/>
                </a:solidFill>
                <a:latin typeface="Arial Rounded MT Bold" panose="020F0704030504030204" pitchFamily="34" charset="0"/>
                <a:ea typeface="+mj-ea"/>
              </a:rPr>
              <a:t>Group-04 (UI/UX DESIGN)</a:t>
            </a:r>
            <a:endParaRPr lang="en-US" sz="2400" dirty="0">
              <a:solidFill>
                <a:srgbClr val="FEFFFD"/>
              </a:solidFill>
              <a:latin typeface="Arial Rounded MT Bold" panose="020F0704030504030204" pitchFamily="34" charset="0"/>
              <a:ea typeface="+mj-ea"/>
            </a:endParaRPr>
          </a:p>
          <a:p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EFFFD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</a:endParaRPr>
          </a:p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EFFFD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</a:rPr>
              <a:t>COLLABORATED  WITH</a:t>
            </a:r>
          </a:p>
          <a:p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EFFFD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</a:endParaRPr>
          </a:p>
          <a:p>
            <a:pPr algn="l"/>
            <a:r>
              <a:rPr lang="en-US" sz="2400" spc="-55" dirty="0">
                <a:solidFill>
                  <a:srgbClr val="FEFFFD"/>
                </a:solidFill>
                <a:latin typeface="Verdana"/>
                <a:cs typeface="Verdana"/>
              </a:rPr>
              <a:t>ADRITA RAHMAN BUSHRA    20-43367-1</a:t>
            </a:r>
            <a:endParaRPr lang="en-US" sz="2400" dirty="0">
              <a:latin typeface="Verdana"/>
              <a:cs typeface="Verdana"/>
            </a:endParaRPr>
          </a:p>
          <a:p>
            <a:pPr algn="l"/>
            <a:r>
              <a:rPr lang="en-US" sz="2400" spc="-55" dirty="0">
                <a:solidFill>
                  <a:srgbClr val="FEFFFD"/>
                </a:solidFill>
                <a:latin typeface="Verdana"/>
                <a:cs typeface="Verdana"/>
              </a:rPr>
              <a:t>MD. NAFIS ULFAT                   20-42248-1</a:t>
            </a:r>
            <a:endParaRPr lang="en-US" sz="2400" dirty="0">
              <a:latin typeface="Verdana"/>
              <a:cs typeface="Verdana"/>
            </a:endParaRPr>
          </a:p>
          <a:p>
            <a:pPr algn="l"/>
            <a:r>
              <a:rPr lang="en-US" sz="2400" spc="-55" dirty="0">
                <a:solidFill>
                  <a:srgbClr val="FEFFFD"/>
                </a:solidFill>
                <a:latin typeface="Verdana"/>
                <a:cs typeface="Verdana"/>
              </a:rPr>
              <a:t>MD. MUZAHIDUL ISLAM         20-43841-2</a:t>
            </a:r>
            <a:endParaRPr lang="en-US" sz="2400" dirty="0">
              <a:latin typeface="Verdana"/>
              <a:cs typeface="Verdana"/>
            </a:endParaRPr>
          </a:p>
          <a:p>
            <a:pPr algn="l"/>
            <a:r>
              <a:rPr lang="en-US" sz="2400" spc="-55" dirty="0">
                <a:solidFill>
                  <a:srgbClr val="FEFFFD"/>
                </a:solidFill>
                <a:latin typeface="Verdana"/>
                <a:cs typeface="Verdana"/>
              </a:rPr>
              <a:t>TAZIN ALAM                            20-43848-2</a:t>
            </a:r>
            <a:endParaRPr lang="en-US" sz="2400" dirty="0">
              <a:latin typeface="Verdana"/>
              <a:cs typeface="Verdana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6AF2-1A40-41D7-B2EB-EA1BAFBE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00"/>
            <a:ext cx="11570364" cy="769441"/>
          </a:xfrm>
        </p:spPr>
        <p:txBody>
          <a:bodyPr/>
          <a:lstStyle/>
          <a:p>
            <a:r>
              <a:rPr lang="en-US" sz="5000" dirty="0"/>
              <a:t>EMPLOYEE INFORMATION</a:t>
            </a:r>
            <a:endParaRPr lang="en-ID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B184F-D587-42C7-B510-C7671C20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8287999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54611-7377-4C97-AD09-8A8504CD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38300"/>
            <a:ext cx="11430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B0A4-1AF1-40C6-907B-C12C7243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42900"/>
            <a:ext cx="15189666" cy="769441"/>
          </a:xfrm>
        </p:spPr>
        <p:txBody>
          <a:bodyPr/>
          <a:lstStyle/>
          <a:p>
            <a:r>
              <a:rPr lang="en-US" sz="5000" dirty="0"/>
              <a:t>LOGIN PAGE</a:t>
            </a:r>
            <a:endParaRPr lang="en-ID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73AEF-6A6C-4A90-A0E9-389BCDD8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8364200" cy="9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6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100D-F497-4E4B-859A-B93F79D7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66701"/>
            <a:ext cx="15849600" cy="769441"/>
          </a:xfrm>
        </p:spPr>
        <p:txBody>
          <a:bodyPr/>
          <a:lstStyle/>
          <a:p>
            <a:r>
              <a:rPr lang="en-US" sz="5000" dirty="0"/>
              <a:t>CREATE ACCOUNT FOR CUSTOMER</a:t>
            </a:r>
            <a:endParaRPr lang="en-ID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62F8D-0568-43F0-80AC-35EC5A8D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1828800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4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F871-6D8B-4AE8-9367-EBD35324E9DA}"/>
              </a:ext>
            </a:extLst>
          </p:cNvPr>
          <p:cNvSpPr txBox="1">
            <a:spLocks/>
          </p:cNvSpPr>
          <p:nvPr/>
        </p:nvSpPr>
        <p:spPr>
          <a:xfrm>
            <a:off x="152400" y="266701"/>
            <a:ext cx="15849600" cy="76944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kern="0" dirty="0">
                <a:solidFill>
                  <a:sysClr val="windowText" lastClr="000000"/>
                </a:solidFill>
              </a:rPr>
              <a:t>VERITICATION PAGE</a:t>
            </a:r>
            <a:endParaRPr lang="en-ID" sz="5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92464-3BFE-4B1D-B9CA-F8646A2A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18288000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86D3-DAB8-46A4-84A2-481D9744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2103763" cy="769441"/>
          </a:xfrm>
        </p:spPr>
        <p:txBody>
          <a:bodyPr/>
          <a:lstStyle/>
          <a:p>
            <a:r>
              <a:rPr lang="en-US" sz="5000" dirty="0"/>
              <a:t>VERIFICATION CODE PAGE</a:t>
            </a:r>
            <a:endParaRPr lang="en-ID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3D6ED-8FB7-4B7A-B19C-0DAAD71E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18287999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4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9CDC-39CF-4950-8D06-4B04800A6444}"/>
              </a:ext>
            </a:extLst>
          </p:cNvPr>
          <p:cNvSpPr txBox="1">
            <a:spLocks/>
          </p:cNvSpPr>
          <p:nvPr/>
        </p:nvSpPr>
        <p:spPr>
          <a:xfrm>
            <a:off x="304800" y="266700"/>
            <a:ext cx="12103763" cy="76944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kern="0" dirty="0">
                <a:solidFill>
                  <a:sysClr val="windowText" lastClr="000000"/>
                </a:solidFill>
              </a:rPr>
              <a:t>WELCOME PAGE</a:t>
            </a:r>
            <a:endParaRPr lang="en-ID" sz="5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7C5CF-1330-40B2-9D79-E8673722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18287999" cy="89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9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201D-02EC-42B2-83C1-05225B73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" y="0"/>
            <a:ext cx="16916400" cy="952500"/>
          </a:xfrm>
        </p:spPr>
        <p:txBody>
          <a:bodyPr/>
          <a:lstStyle/>
          <a:p>
            <a:r>
              <a:rPr lang="en-US" sz="5000" dirty="0"/>
              <a:t>   HOME PAGE</a:t>
            </a:r>
            <a:endParaRPr lang="en-ID"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1F069-9B0E-4870-85C2-F876D0D2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181100"/>
            <a:ext cx="18264188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A7FF-8EB3-431E-B1DB-B5B4DCC1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9100"/>
            <a:ext cx="7291127" cy="769441"/>
          </a:xfrm>
        </p:spPr>
        <p:txBody>
          <a:bodyPr/>
          <a:lstStyle/>
          <a:p>
            <a:r>
              <a:rPr lang="en-US" sz="5000" dirty="0"/>
              <a:t>OTHER PAGE</a:t>
            </a:r>
            <a:endParaRPr lang="en-ID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51022-0EA1-4669-8D89-2972E919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18287999" cy="89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F39E-E3B6-4A67-A95C-C7A32FC13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90500"/>
            <a:ext cx="15189666" cy="769441"/>
          </a:xfrm>
        </p:spPr>
        <p:txBody>
          <a:bodyPr/>
          <a:lstStyle/>
          <a:p>
            <a:r>
              <a:rPr lang="en-US" sz="5000" dirty="0"/>
              <a:t>JOB PAGE FOR EMPLOYEE</a:t>
            </a:r>
            <a:endParaRPr lang="en-ID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6372-838F-471B-860A-DCE677FF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18288000" cy="9105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163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450</TotalTime>
  <Words>56</Words>
  <Application>Microsoft Office PowerPoint</Application>
  <PresentationFormat>Custom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 Rounded MT Bold</vt:lpstr>
      <vt:lpstr>Calibri</vt:lpstr>
      <vt:lpstr>Roboto</vt:lpstr>
      <vt:lpstr>Verdana</vt:lpstr>
      <vt:lpstr>Office Theme</vt:lpstr>
      <vt:lpstr> </vt:lpstr>
      <vt:lpstr>PowerPoint Presentation</vt:lpstr>
      <vt:lpstr>CREATE ACCOUNT FOR CUSTOMER</vt:lpstr>
      <vt:lpstr>PowerPoint Presentation</vt:lpstr>
      <vt:lpstr>VERIFICATION CODE PAGE</vt:lpstr>
      <vt:lpstr>PowerPoint Presentation</vt:lpstr>
      <vt:lpstr>   HOME PAGE</vt:lpstr>
      <vt:lpstr>OTHER PAGE</vt:lpstr>
      <vt:lpstr>PowerPoint Presentation</vt:lpstr>
      <vt:lpstr>EMPLOYEE 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Photo-centric  5G Technology Technology Presentation</dc:title>
  <dc:creator>SAZZAD</dc:creator>
  <cp:keywords>DAE3dLZamm4,BAEPvqoFlxY</cp:keywords>
  <cp:lastModifiedBy>ADRITA RAHMAN BUSHRA</cp:lastModifiedBy>
  <cp:revision>18</cp:revision>
  <dcterms:created xsi:type="dcterms:W3CDTF">2022-02-05T05:04:39Z</dcterms:created>
  <dcterms:modified xsi:type="dcterms:W3CDTF">2022-02-20T07:43:29Z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2022-02-05T00:00:00Z</vt:filetime>
  </property>
</Properties>
</file>